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0980738" cy="173878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476">
          <p15:clr>
            <a:srgbClr val="A4A3A4"/>
          </p15:clr>
        </p15:guide>
        <p15:guide id="2" pos="345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41" autoAdjust="0"/>
    <p:restoredTop sz="92131"/>
  </p:normalViewPr>
  <p:slideViewPr>
    <p:cSldViewPr snapToGrid="0">
      <p:cViewPr varScale="1">
        <p:scale>
          <a:sx n="53" d="100"/>
          <a:sy n="53" d="100"/>
        </p:scale>
        <p:origin x="3256" y="96"/>
      </p:cViewPr>
      <p:guideLst>
        <p:guide orient="horz" pos="5476"/>
        <p:guide pos="345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3556" y="2845658"/>
            <a:ext cx="9333627" cy="6053561"/>
          </a:xfrm>
        </p:spPr>
        <p:txBody>
          <a:bodyPr anchor="b"/>
          <a:lstStyle>
            <a:lvl1pPr algn="ctr">
              <a:defRPr sz="7205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2592" y="9132667"/>
            <a:ext cx="8235554" cy="4198047"/>
          </a:xfrm>
        </p:spPr>
        <p:txBody>
          <a:bodyPr/>
          <a:lstStyle>
            <a:lvl1pPr marL="0" indent="0" algn="ctr">
              <a:buNone/>
              <a:defRPr sz="2882"/>
            </a:lvl1pPr>
            <a:lvl2pPr marL="549051" indent="0" algn="ctr">
              <a:buNone/>
              <a:defRPr sz="2402"/>
            </a:lvl2pPr>
            <a:lvl3pPr marL="1098103" indent="0" algn="ctr">
              <a:buNone/>
              <a:defRPr sz="2162"/>
            </a:lvl3pPr>
            <a:lvl4pPr marL="1647154" indent="0" algn="ctr">
              <a:buNone/>
              <a:defRPr sz="1921"/>
            </a:lvl4pPr>
            <a:lvl5pPr marL="2196206" indent="0" algn="ctr">
              <a:buNone/>
              <a:defRPr sz="1921"/>
            </a:lvl5pPr>
            <a:lvl6pPr marL="2745257" indent="0" algn="ctr">
              <a:buNone/>
              <a:defRPr sz="1921"/>
            </a:lvl6pPr>
            <a:lvl7pPr marL="3294309" indent="0" algn="ctr">
              <a:buNone/>
              <a:defRPr sz="1921"/>
            </a:lvl7pPr>
            <a:lvl8pPr marL="3843360" indent="0" algn="ctr">
              <a:buNone/>
              <a:defRPr sz="1921"/>
            </a:lvl8pPr>
            <a:lvl9pPr marL="4392412" indent="0" algn="ctr">
              <a:buNone/>
              <a:defRPr sz="1921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1EAC3-2C23-42BF-BDC0-4DB4358396B7}" type="datetimeFigureOut">
              <a:rPr lang="tr-TR" smtClean="0"/>
              <a:t>13.06.2018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C80A2-1CA5-4A82-B355-F7E4BE37A1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3915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1EAC3-2C23-42BF-BDC0-4DB4358396B7}" type="datetimeFigureOut">
              <a:rPr lang="tr-TR" smtClean="0"/>
              <a:t>13.06.2018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C80A2-1CA5-4A82-B355-F7E4BE37A1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2811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58091" y="925744"/>
            <a:ext cx="2367722" cy="14735431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4926" y="925744"/>
            <a:ext cx="6965906" cy="14735431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1EAC3-2C23-42BF-BDC0-4DB4358396B7}" type="datetimeFigureOut">
              <a:rPr lang="tr-TR" smtClean="0"/>
              <a:t>13.06.2018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C80A2-1CA5-4A82-B355-F7E4BE37A1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8392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1EAC3-2C23-42BF-BDC0-4DB4358396B7}" type="datetimeFigureOut">
              <a:rPr lang="tr-TR" smtClean="0"/>
              <a:t>13.06.2018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C80A2-1CA5-4A82-B355-F7E4BE37A1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2420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207" y="4334902"/>
            <a:ext cx="9470887" cy="7232877"/>
          </a:xfrm>
        </p:spPr>
        <p:txBody>
          <a:bodyPr anchor="b"/>
          <a:lstStyle>
            <a:lvl1pPr>
              <a:defRPr sz="7205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9207" y="11636205"/>
            <a:ext cx="9470887" cy="3803599"/>
          </a:xfrm>
        </p:spPr>
        <p:txBody>
          <a:bodyPr/>
          <a:lstStyle>
            <a:lvl1pPr marL="0" indent="0">
              <a:buNone/>
              <a:defRPr sz="2882">
                <a:solidFill>
                  <a:schemeClr val="tx1"/>
                </a:solidFill>
              </a:defRPr>
            </a:lvl1pPr>
            <a:lvl2pPr marL="549051" indent="0">
              <a:buNone/>
              <a:defRPr sz="2402">
                <a:solidFill>
                  <a:schemeClr val="tx1">
                    <a:tint val="75000"/>
                  </a:schemeClr>
                </a:solidFill>
              </a:defRPr>
            </a:lvl2pPr>
            <a:lvl3pPr marL="1098103" indent="0">
              <a:buNone/>
              <a:defRPr sz="2162">
                <a:solidFill>
                  <a:schemeClr val="tx1">
                    <a:tint val="75000"/>
                  </a:schemeClr>
                </a:solidFill>
              </a:defRPr>
            </a:lvl3pPr>
            <a:lvl4pPr marL="1647154" indent="0">
              <a:buNone/>
              <a:defRPr sz="1921">
                <a:solidFill>
                  <a:schemeClr val="tx1">
                    <a:tint val="75000"/>
                  </a:schemeClr>
                </a:solidFill>
              </a:defRPr>
            </a:lvl4pPr>
            <a:lvl5pPr marL="2196206" indent="0">
              <a:buNone/>
              <a:defRPr sz="1921">
                <a:solidFill>
                  <a:schemeClr val="tx1">
                    <a:tint val="75000"/>
                  </a:schemeClr>
                </a:solidFill>
              </a:defRPr>
            </a:lvl5pPr>
            <a:lvl6pPr marL="2745257" indent="0">
              <a:buNone/>
              <a:defRPr sz="1921">
                <a:solidFill>
                  <a:schemeClr val="tx1">
                    <a:tint val="75000"/>
                  </a:schemeClr>
                </a:solidFill>
              </a:defRPr>
            </a:lvl6pPr>
            <a:lvl7pPr marL="3294309" indent="0">
              <a:buNone/>
              <a:defRPr sz="1921">
                <a:solidFill>
                  <a:schemeClr val="tx1">
                    <a:tint val="75000"/>
                  </a:schemeClr>
                </a:solidFill>
              </a:defRPr>
            </a:lvl7pPr>
            <a:lvl8pPr marL="3843360" indent="0">
              <a:buNone/>
              <a:defRPr sz="1921">
                <a:solidFill>
                  <a:schemeClr val="tx1">
                    <a:tint val="75000"/>
                  </a:schemeClr>
                </a:solidFill>
              </a:defRPr>
            </a:lvl8pPr>
            <a:lvl9pPr marL="4392412" indent="0">
              <a:buNone/>
              <a:defRPr sz="192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1EAC3-2C23-42BF-BDC0-4DB4358396B7}" type="datetimeFigureOut">
              <a:rPr lang="tr-TR" smtClean="0"/>
              <a:t>13.06.2018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C80A2-1CA5-4A82-B355-F7E4BE37A1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7173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4926" y="4628720"/>
            <a:ext cx="4666814" cy="1103245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58998" y="4628720"/>
            <a:ext cx="4666814" cy="1103245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1EAC3-2C23-42BF-BDC0-4DB4358396B7}" type="datetimeFigureOut">
              <a:rPr lang="tr-TR" smtClean="0"/>
              <a:t>13.06.2018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C80A2-1CA5-4A82-B355-F7E4BE37A1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6510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356" y="925748"/>
            <a:ext cx="9470887" cy="3360855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6357" y="4262449"/>
            <a:ext cx="4645366" cy="2088960"/>
          </a:xfrm>
        </p:spPr>
        <p:txBody>
          <a:bodyPr anchor="b"/>
          <a:lstStyle>
            <a:lvl1pPr marL="0" indent="0">
              <a:buNone/>
              <a:defRPr sz="2882" b="1"/>
            </a:lvl1pPr>
            <a:lvl2pPr marL="549051" indent="0">
              <a:buNone/>
              <a:defRPr sz="2402" b="1"/>
            </a:lvl2pPr>
            <a:lvl3pPr marL="1098103" indent="0">
              <a:buNone/>
              <a:defRPr sz="2162" b="1"/>
            </a:lvl3pPr>
            <a:lvl4pPr marL="1647154" indent="0">
              <a:buNone/>
              <a:defRPr sz="1921" b="1"/>
            </a:lvl4pPr>
            <a:lvl5pPr marL="2196206" indent="0">
              <a:buNone/>
              <a:defRPr sz="1921" b="1"/>
            </a:lvl5pPr>
            <a:lvl6pPr marL="2745257" indent="0">
              <a:buNone/>
              <a:defRPr sz="1921" b="1"/>
            </a:lvl6pPr>
            <a:lvl7pPr marL="3294309" indent="0">
              <a:buNone/>
              <a:defRPr sz="1921" b="1"/>
            </a:lvl7pPr>
            <a:lvl8pPr marL="3843360" indent="0">
              <a:buNone/>
              <a:defRPr sz="1921" b="1"/>
            </a:lvl8pPr>
            <a:lvl9pPr marL="4392412" indent="0">
              <a:buNone/>
              <a:defRPr sz="1921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6357" y="6351409"/>
            <a:ext cx="4645366" cy="9341966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58999" y="4262449"/>
            <a:ext cx="4668244" cy="2088960"/>
          </a:xfrm>
        </p:spPr>
        <p:txBody>
          <a:bodyPr anchor="b"/>
          <a:lstStyle>
            <a:lvl1pPr marL="0" indent="0">
              <a:buNone/>
              <a:defRPr sz="2882" b="1"/>
            </a:lvl1pPr>
            <a:lvl2pPr marL="549051" indent="0">
              <a:buNone/>
              <a:defRPr sz="2402" b="1"/>
            </a:lvl2pPr>
            <a:lvl3pPr marL="1098103" indent="0">
              <a:buNone/>
              <a:defRPr sz="2162" b="1"/>
            </a:lvl3pPr>
            <a:lvl4pPr marL="1647154" indent="0">
              <a:buNone/>
              <a:defRPr sz="1921" b="1"/>
            </a:lvl4pPr>
            <a:lvl5pPr marL="2196206" indent="0">
              <a:buNone/>
              <a:defRPr sz="1921" b="1"/>
            </a:lvl5pPr>
            <a:lvl6pPr marL="2745257" indent="0">
              <a:buNone/>
              <a:defRPr sz="1921" b="1"/>
            </a:lvl6pPr>
            <a:lvl7pPr marL="3294309" indent="0">
              <a:buNone/>
              <a:defRPr sz="1921" b="1"/>
            </a:lvl7pPr>
            <a:lvl8pPr marL="3843360" indent="0">
              <a:buNone/>
              <a:defRPr sz="1921" b="1"/>
            </a:lvl8pPr>
            <a:lvl9pPr marL="4392412" indent="0">
              <a:buNone/>
              <a:defRPr sz="1921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58999" y="6351409"/>
            <a:ext cx="4668244" cy="9341966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1EAC3-2C23-42BF-BDC0-4DB4358396B7}" type="datetimeFigureOut">
              <a:rPr lang="tr-TR" smtClean="0"/>
              <a:t>13.06.2018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C80A2-1CA5-4A82-B355-F7E4BE37A1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4446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1EAC3-2C23-42BF-BDC0-4DB4358396B7}" type="datetimeFigureOut">
              <a:rPr lang="tr-TR" smtClean="0"/>
              <a:t>13.06.2018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C80A2-1CA5-4A82-B355-F7E4BE37A1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3440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1EAC3-2C23-42BF-BDC0-4DB4358396B7}" type="datetimeFigureOut">
              <a:rPr lang="tr-TR" smtClean="0"/>
              <a:t>13.06.2018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C80A2-1CA5-4A82-B355-F7E4BE37A1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509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356" y="1159192"/>
            <a:ext cx="3541574" cy="4057174"/>
          </a:xfrm>
        </p:spPr>
        <p:txBody>
          <a:bodyPr anchor="b"/>
          <a:lstStyle>
            <a:lvl1pPr>
              <a:defRPr sz="3843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8244" y="2503538"/>
            <a:ext cx="5558999" cy="12356670"/>
          </a:xfrm>
        </p:spPr>
        <p:txBody>
          <a:bodyPr/>
          <a:lstStyle>
            <a:lvl1pPr>
              <a:defRPr sz="3843"/>
            </a:lvl1pPr>
            <a:lvl2pPr>
              <a:defRPr sz="3363"/>
            </a:lvl2pPr>
            <a:lvl3pPr>
              <a:defRPr sz="2882"/>
            </a:lvl3pPr>
            <a:lvl4pPr>
              <a:defRPr sz="2402"/>
            </a:lvl4pPr>
            <a:lvl5pPr>
              <a:defRPr sz="2402"/>
            </a:lvl5pPr>
            <a:lvl6pPr>
              <a:defRPr sz="2402"/>
            </a:lvl6pPr>
            <a:lvl7pPr>
              <a:defRPr sz="2402"/>
            </a:lvl7pPr>
            <a:lvl8pPr>
              <a:defRPr sz="2402"/>
            </a:lvl8pPr>
            <a:lvl9pPr>
              <a:defRPr sz="2402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6356" y="5216366"/>
            <a:ext cx="3541574" cy="9663964"/>
          </a:xfrm>
        </p:spPr>
        <p:txBody>
          <a:bodyPr/>
          <a:lstStyle>
            <a:lvl1pPr marL="0" indent="0">
              <a:buNone/>
              <a:defRPr sz="1921"/>
            </a:lvl1pPr>
            <a:lvl2pPr marL="549051" indent="0">
              <a:buNone/>
              <a:defRPr sz="1681"/>
            </a:lvl2pPr>
            <a:lvl3pPr marL="1098103" indent="0">
              <a:buNone/>
              <a:defRPr sz="1441"/>
            </a:lvl3pPr>
            <a:lvl4pPr marL="1647154" indent="0">
              <a:buNone/>
              <a:defRPr sz="1201"/>
            </a:lvl4pPr>
            <a:lvl5pPr marL="2196206" indent="0">
              <a:buNone/>
              <a:defRPr sz="1201"/>
            </a:lvl5pPr>
            <a:lvl6pPr marL="2745257" indent="0">
              <a:buNone/>
              <a:defRPr sz="1201"/>
            </a:lvl6pPr>
            <a:lvl7pPr marL="3294309" indent="0">
              <a:buNone/>
              <a:defRPr sz="1201"/>
            </a:lvl7pPr>
            <a:lvl8pPr marL="3843360" indent="0">
              <a:buNone/>
              <a:defRPr sz="1201"/>
            </a:lvl8pPr>
            <a:lvl9pPr marL="4392412" indent="0">
              <a:buNone/>
              <a:defRPr sz="120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1EAC3-2C23-42BF-BDC0-4DB4358396B7}" type="datetimeFigureOut">
              <a:rPr lang="tr-TR" smtClean="0"/>
              <a:t>13.06.2018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C80A2-1CA5-4A82-B355-F7E4BE37A1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3163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356" y="1159192"/>
            <a:ext cx="3541574" cy="4057174"/>
          </a:xfrm>
        </p:spPr>
        <p:txBody>
          <a:bodyPr anchor="b"/>
          <a:lstStyle>
            <a:lvl1pPr>
              <a:defRPr sz="3843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668244" y="2503538"/>
            <a:ext cx="5558999" cy="12356670"/>
          </a:xfrm>
        </p:spPr>
        <p:txBody>
          <a:bodyPr anchor="t"/>
          <a:lstStyle>
            <a:lvl1pPr marL="0" indent="0">
              <a:buNone/>
              <a:defRPr sz="3843"/>
            </a:lvl1pPr>
            <a:lvl2pPr marL="549051" indent="0">
              <a:buNone/>
              <a:defRPr sz="3363"/>
            </a:lvl2pPr>
            <a:lvl3pPr marL="1098103" indent="0">
              <a:buNone/>
              <a:defRPr sz="2882"/>
            </a:lvl3pPr>
            <a:lvl4pPr marL="1647154" indent="0">
              <a:buNone/>
              <a:defRPr sz="2402"/>
            </a:lvl4pPr>
            <a:lvl5pPr marL="2196206" indent="0">
              <a:buNone/>
              <a:defRPr sz="2402"/>
            </a:lvl5pPr>
            <a:lvl6pPr marL="2745257" indent="0">
              <a:buNone/>
              <a:defRPr sz="2402"/>
            </a:lvl6pPr>
            <a:lvl7pPr marL="3294309" indent="0">
              <a:buNone/>
              <a:defRPr sz="2402"/>
            </a:lvl7pPr>
            <a:lvl8pPr marL="3843360" indent="0">
              <a:buNone/>
              <a:defRPr sz="2402"/>
            </a:lvl8pPr>
            <a:lvl9pPr marL="4392412" indent="0">
              <a:buNone/>
              <a:defRPr sz="2402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6356" y="5216366"/>
            <a:ext cx="3541574" cy="9663964"/>
          </a:xfrm>
        </p:spPr>
        <p:txBody>
          <a:bodyPr/>
          <a:lstStyle>
            <a:lvl1pPr marL="0" indent="0">
              <a:buNone/>
              <a:defRPr sz="1921"/>
            </a:lvl1pPr>
            <a:lvl2pPr marL="549051" indent="0">
              <a:buNone/>
              <a:defRPr sz="1681"/>
            </a:lvl2pPr>
            <a:lvl3pPr marL="1098103" indent="0">
              <a:buNone/>
              <a:defRPr sz="1441"/>
            </a:lvl3pPr>
            <a:lvl4pPr marL="1647154" indent="0">
              <a:buNone/>
              <a:defRPr sz="1201"/>
            </a:lvl4pPr>
            <a:lvl5pPr marL="2196206" indent="0">
              <a:buNone/>
              <a:defRPr sz="1201"/>
            </a:lvl5pPr>
            <a:lvl6pPr marL="2745257" indent="0">
              <a:buNone/>
              <a:defRPr sz="1201"/>
            </a:lvl6pPr>
            <a:lvl7pPr marL="3294309" indent="0">
              <a:buNone/>
              <a:defRPr sz="1201"/>
            </a:lvl7pPr>
            <a:lvl8pPr marL="3843360" indent="0">
              <a:buNone/>
              <a:defRPr sz="1201"/>
            </a:lvl8pPr>
            <a:lvl9pPr marL="4392412" indent="0">
              <a:buNone/>
              <a:defRPr sz="120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1EAC3-2C23-42BF-BDC0-4DB4358396B7}" type="datetimeFigureOut">
              <a:rPr lang="tr-TR" smtClean="0"/>
              <a:t>13.06.2018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C80A2-1CA5-4A82-B355-F7E4BE37A1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3443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4926" y="925748"/>
            <a:ext cx="9470887" cy="33608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926" y="4628720"/>
            <a:ext cx="9470887" cy="110324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4926" y="16116000"/>
            <a:ext cx="2470666" cy="925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1EAC3-2C23-42BF-BDC0-4DB4358396B7}" type="datetimeFigureOut">
              <a:rPr lang="tr-TR" smtClean="0"/>
              <a:t>13.06.2018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7370" y="16116000"/>
            <a:ext cx="3705999" cy="925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55146" y="16116000"/>
            <a:ext cx="2470666" cy="925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C80A2-1CA5-4A82-B355-F7E4BE37A1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7384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98103" rtl="0" eaLnBrk="1" latinLnBrk="0" hangingPunct="1">
        <a:lnSpc>
          <a:spcPct val="90000"/>
        </a:lnSpc>
        <a:spcBef>
          <a:spcPct val="0"/>
        </a:spcBef>
        <a:buNone/>
        <a:defRPr sz="52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526" indent="-274526" algn="l" defTabSz="109810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3363" kern="1200">
          <a:solidFill>
            <a:schemeClr val="tx1"/>
          </a:solidFill>
          <a:latin typeface="+mn-lt"/>
          <a:ea typeface="+mn-ea"/>
          <a:cs typeface="+mn-cs"/>
        </a:defRPr>
      </a:lvl1pPr>
      <a:lvl2pPr marL="823577" indent="-274526" algn="l" defTabSz="1098103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2" kern="1200">
          <a:solidFill>
            <a:schemeClr val="tx1"/>
          </a:solidFill>
          <a:latin typeface="+mn-lt"/>
          <a:ea typeface="+mn-ea"/>
          <a:cs typeface="+mn-cs"/>
        </a:defRPr>
      </a:lvl2pPr>
      <a:lvl3pPr marL="1372629" indent="-274526" algn="l" defTabSz="1098103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2" kern="1200">
          <a:solidFill>
            <a:schemeClr val="tx1"/>
          </a:solidFill>
          <a:latin typeface="+mn-lt"/>
          <a:ea typeface="+mn-ea"/>
          <a:cs typeface="+mn-cs"/>
        </a:defRPr>
      </a:lvl3pPr>
      <a:lvl4pPr marL="1921680" indent="-274526" algn="l" defTabSz="1098103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2" kern="1200">
          <a:solidFill>
            <a:schemeClr val="tx1"/>
          </a:solidFill>
          <a:latin typeface="+mn-lt"/>
          <a:ea typeface="+mn-ea"/>
          <a:cs typeface="+mn-cs"/>
        </a:defRPr>
      </a:lvl4pPr>
      <a:lvl5pPr marL="2470732" indent="-274526" algn="l" defTabSz="1098103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2" kern="1200">
          <a:solidFill>
            <a:schemeClr val="tx1"/>
          </a:solidFill>
          <a:latin typeface="+mn-lt"/>
          <a:ea typeface="+mn-ea"/>
          <a:cs typeface="+mn-cs"/>
        </a:defRPr>
      </a:lvl5pPr>
      <a:lvl6pPr marL="3019783" indent="-274526" algn="l" defTabSz="1098103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2" kern="1200">
          <a:solidFill>
            <a:schemeClr val="tx1"/>
          </a:solidFill>
          <a:latin typeface="+mn-lt"/>
          <a:ea typeface="+mn-ea"/>
          <a:cs typeface="+mn-cs"/>
        </a:defRPr>
      </a:lvl6pPr>
      <a:lvl7pPr marL="3568835" indent="-274526" algn="l" defTabSz="1098103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2" kern="1200">
          <a:solidFill>
            <a:schemeClr val="tx1"/>
          </a:solidFill>
          <a:latin typeface="+mn-lt"/>
          <a:ea typeface="+mn-ea"/>
          <a:cs typeface="+mn-cs"/>
        </a:defRPr>
      </a:lvl7pPr>
      <a:lvl8pPr marL="4117886" indent="-274526" algn="l" defTabSz="1098103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2" kern="1200">
          <a:solidFill>
            <a:schemeClr val="tx1"/>
          </a:solidFill>
          <a:latin typeface="+mn-lt"/>
          <a:ea typeface="+mn-ea"/>
          <a:cs typeface="+mn-cs"/>
        </a:defRPr>
      </a:lvl8pPr>
      <a:lvl9pPr marL="4666938" indent="-274526" algn="l" defTabSz="1098103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8103" rtl="0" eaLnBrk="1" latinLnBrk="0" hangingPunct="1">
        <a:defRPr sz="2162" kern="1200">
          <a:solidFill>
            <a:schemeClr val="tx1"/>
          </a:solidFill>
          <a:latin typeface="+mn-lt"/>
          <a:ea typeface="+mn-ea"/>
          <a:cs typeface="+mn-cs"/>
        </a:defRPr>
      </a:lvl1pPr>
      <a:lvl2pPr marL="549051" algn="l" defTabSz="1098103" rtl="0" eaLnBrk="1" latinLnBrk="0" hangingPunct="1">
        <a:defRPr sz="2162" kern="1200">
          <a:solidFill>
            <a:schemeClr val="tx1"/>
          </a:solidFill>
          <a:latin typeface="+mn-lt"/>
          <a:ea typeface="+mn-ea"/>
          <a:cs typeface="+mn-cs"/>
        </a:defRPr>
      </a:lvl2pPr>
      <a:lvl3pPr marL="1098103" algn="l" defTabSz="1098103" rtl="0" eaLnBrk="1" latinLnBrk="0" hangingPunct="1">
        <a:defRPr sz="2162" kern="1200">
          <a:solidFill>
            <a:schemeClr val="tx1"/>
          </a:solidFill>
          <a:latin typeface="+mn-lt"/>
          <a:ea typeface="+mn-ea"/>
          <a:cs typeface="+mn-cs"/>
        </a:defRPr>
      </a:lvl3pPr>
      <a:lvl4pPr marL="1647154" algn="l" defTabSz="1098103" rtl="0" eaLnBrk="1" latinLnBrk="0" hangingPunct="1">
        <a:defRPr sz="2162" kern="1200">
          <a:solidFill>
            <a:schemeClr val="tx1"/>
          </a:solidFill>
          <a:latin typeface="+mn-lt"/>
          <a:ea typeface="+mn-ea"/>
          <a:cs typeface="+mn-cs"/>
        </a:defRPr>
      </a:lvl4pPr>
      <a:lvl5pPr marL="2196206" algn="l" defTabSz="1098103" rtl="0" eaLnBrk="1" latinLnBrk="0" hangingPunct="1">
        <a:defRPr sz="2162" kern="1200">
          <a:solidFill>
            <a:schemeClr val="tx1"/>
          </a:solidFill>
          <a:latin typeface="+mn-lt"/>
          <a:ea typeface="+mn-ea"/>
          <a:cs typeface="+mn-cs"/>
        </a:defRPr>
      </a:lvl5pPr>
      <a:lvl6pPr marL="2745257" algn="l" defTabSz="1098103" rtl="0" eaLnBrk="1" latinLnBrk="0" hangingPunct="1">
        <a:defRPr sz="2162" kern="1200">
          <a:solidFill>
            <a:schemeClr val="tx1"/>
          </a:solidFill>
          <a:latin typeface="+mn-lt"/>
          <a:ea typeface="+mn-ea"/>
          <a:cs typeface="+mn-cs"/>
        </a:defRPr>
      </a:lvl6pPr>
      <a:lvl7pPr marL="3294309" algn="l" defTabSz="1098103" rtl="0" eaLnBrk="1" latinLnBrk="0" hangingPunct="1">
        <a:defRPr sz="2162" kern="1200">
          <a:solidFill>
            <a:schemeClr val="tx1"/>
          </a:solidFill>
          <a:latin typeface="+mn-lt"/>
          <a:ea typeface="+mn-ea"/>
          <a:cs typeface="+mn-cs"/>
        </a:defRPr>
      </a:lvl7pPr>
      <a:lvl8pPr marL="3843360" algn="l" defTabSz="1098103" rtl="0" eaLnBrk="1" latinLnBrk="0" hangingPunct="1">
        <a:defRPr sz="2162" kern="1200">
          <a:solidFill>
            <a:schemeClr val="tx1"/>
          </a:solidFill>
          <a:latin typeface="+mn-lt"/>
          <a:ea typeface="+mn-ea"/>
          <a:cs typeface="+mn-cs"/>
        </a:defRPr>
      </a:lvl8pPr>
      <a:lvl9pPr marL="4392412" algn="l" defTabSz="1098103" rtl="0" eaLnBrk="1" latinLnBrk="0" hangingPunct="1">
        <a:defRPr sz="21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91126"/>
            <a:ext cx="10980737" cy="72189"/>
          </a:xfrm>
        </p:spPr>
        <p:txBody>
          <a:bodyPr>
            <a:noAutofit/>
          </a:bodyPr>
          <a:lstStyle/>
          <a:p>
            <a:pPr algn="ctr"/>
            <a:r>
              <a:rPr lang="tr-TR" sz="8800" b="1" dirty="0"/>
              <a:t>P000</a:t>
            </a:r>
            <a:br>
              <a:rPr lang="tr-TR" sz="8000" dirty="0"/>
            </a:b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714636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1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P000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Can Ozan</dc:creator>
  <cp:lastModifiedBy>Evren Turan</cp:lastModifiedBy>
  <cp:revision>14</cp:revision>
  <dcterms:created xsi:type="dcterms:W3CDTF">2017-09-04T07:44:17Z</dcterms:created>
  <dcterms:modified xsi:type="dcterms:W3CDTF">2018-06-13T12:48:03Z</dcterms:modified>
</cp:coreProperties>
</file>